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e55501dbc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e55501dbc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e5943ced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e5943ced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e5943ced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e5943ced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e5943ced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e5943ced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e5943ce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e5943ce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e5943ced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e5943ce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e5943ced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e5943ced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2189" y="5400"/>
            <a:ext cx="927619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70450" y="4432725"/>
            <a:ext cx="23658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Дедов Даниил ИСИП4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5325" y="-23775"/>
            <a:ext cx="9271988" cy="516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007" y="-28375"/>
            <a:ext cx="9297032" cy="51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8350" y="0"/>
            <a:ext cx="92123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